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2" r:id="rId3"/>
    <p:sldId id="256" r:id="rId4"/>
    <p:sldId id="257" r:id="rId5"/>
    <p:sldId id="276" r:id="rId6"/>
    <p:sldId id="264" r:id="rId7"/>
    <p:sldId id="258" r:id="rId8"/>
    <p:sldId id="259" r:id="rId9"/>
    <p:sldId id="265" r:id="rId10"/>
    <p:sldId id="260" r:id="rId11"/>
    <p:sldId id="274" r:id="rId12"/>
    <p:sldId id="261" r:id="rId13"/>
    <p:sldId id="291" r:id="rId14"/>
    <p:sldId id="268" r:id="rId15"/>
    <p:sldId id="262" r:id="rId16"/>
    <p:sldId id="263" r:id="rId17"/>
    <p:sldId id="266" r:id="rId18"/>
    <p:sldId id="267" r:id="rId19"/>
    <p:sldId id="290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2.png>
</file>

<file path=ppt/media/image4.pn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“</a:t>
            </a:r>
            <a:endParaRPr lang="en-US" sz="9600" b="0" i="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  <a:cs typeface="Arial" panose="020B0604020202020204"/>
              </a:rPr>
              <a:t>”</a:t>
            </a:r>
            <a:endParaRPr lang="en-US" sz="9600" b="0" i="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.jpe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8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E434596-9E89-4EEB-8DD1-BB0B6721C4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3D3D0EE-0FFB-4CEC-B1E8-11ACC5ACB99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ENDEAVOUR HACKATHON- 2019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lvl="1"/>
            <a:r>
              <a:rPr lang="en-GB" altLang="en-US" sz="2840"/>
              <a:t>TEAM MEMBERS</a:t>
            </a:r>
            <a:endParaRPr lang="en-GB" altLang="en-US" sz="2840"/>
          </a:p>
          <a:p>
            <a:pPr lvl="1"/>
            <a:r>
              <a:rPr lang="en-GB" altLang="en-US" sz="2840"/>
              <a:t>   </a:t>
            </a:r>
            <a:r>
              <a:rPr lang="en-GB" altLang="en-US" sz="4000" b="1" i="1"/>
              <a:t>SARVESH MAURYA</a:t>
            </a:r>
            <a:endParaRPr lang="en-GB" altLang="en-US" sz="4000" b="1" i="1"/>
          </a:p>
          <a:p>
            <a:pPr lvl="1"/>
            <a:r>
              <a:rPr lang="en-GB" altLang="en-US" sz="4000" b="1" i="1"/>
              <a:t>   MOHD UZAIR</a:t>
            </a:r>
            <a:endParaRPr lang="en-GB" altLang="en-US" sz="4000" b="1" i="1"/>
          </a:p>
          <a:p>
            <a:pPr lvl="1"/>
            <a:r>
              <a:rPr lang="en-GB" altLang="en-US" sz="4000" b="1" i="1"/>
              <a:t>   SUMIT BHARDWAJ</a:t>
            </a:r>
            <a:endParaRPr lang="en-GB" altLang="en-US" sz="4000" b="1" i="1"/>
          </a:p>
          <a:p>
            <a:pPr lvl="1"/>
            <a:r>
              <a:rPr lang="en-GB" altLang="en-US" sz="4000" b="1" i="1"/>
              <a:t>   AMAN ABBAS</a:t>
            </a:r>
            <a:endParaRPr lang="en-GB" altLang="en-US" sz="2840"/>
          </a:p>
          <a:p>
            <a:pPr lvl="1"/>
            <a:endParaRPr lang="en-GB" altLang="en-US" sz="28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Content Placeholder 3" descr="img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605" y="15240"/>
            <a:ext cx="12162790" cy="6827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Pros After Implementation: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Time saved on density priority.</a:t>
            </a:r>
            <a:endParaRPr lang="en-US" sz="2000" dirty="0" smtClean="0"/>
          </a:p>
          <a:p>
            <a:r>
              <a:rPr lang="en-US" sz="2000" dirty="0" smtClean="0"/>
              <a:t>Actual time lapsed in one cycle is far less than present scenario.</a:t>
            </a:r>
            <a:endParaRPr lang="en-US" sz="2000" dirty="0" smtClean="0"/>
          </a:p>
          <a:p>
            <a:r>
              <a:rPr lang="en-US" sz="2000" dirty="0" smtClean="0"/>
              <a:t>The changes of breaking the signal is lessened by the barriers.</a:t>
            </a:r>
            <a:endParaRPr lang="en-US" sz="2000" dirty="0" smtClean="0"/>
          </a:p>
          <a:p>
            <a:r>
              <a:rPr lang="en-US" sz="2000" dirty="0" smtClean="0"/>
              <a:t>Timer get stopped after the road becomes empty.</a:t>
            </a:r>
            <a:endParaRPr lang="en-US" sz="2000" dirty="0" smtClean="0"/>
          </a:p>
          <a:p>
            <a:r>
              <a:rPr lang="en-US" sz="2000" dirty="0" smtClean="0"/>
              <a:t>Replacement of traffic police.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GB" altLang="en-US" sz="2000" dirty="0" smtClean="0"/>
              <a:t>A</a:t>
            </a:r>
            <a:r>
              <a:rPr lang="en-US" sz="2000" dirty="0" smtClean="0"/>
              <a:t>.T.C is also very efficient at night </a:t>
            </a:r>
            <a:endParaRPr lang="en-US" sz="2000" dirty="0" smtClean="0"/>
          </a:p>
          <a:p>
            <a:r>
              <a:rPr lang="en-US" sz="2000" dirty="0" smtClean="0"/>
              <a:t>Setup cost will not be very high as most component are already present.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5065" y="973455"/>
            <a:ext cx="8761730" cy="978535"/>
          </a:xfrm>
        </p:spPr>
        <p:txBody>
          <a:bodyPr/>
          <a:p>
            <a:r>
              <a:rPr lang="en-GB" altLang="en-US"/>
              <a:t>HIERARCHICAL STRUCTURE OF IMPLEMENTATION</a:t>
            </a:r>
            <a:endParaRPr lang="en-GB" alt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GB" altLang="en-US"/>
              <a:t>It would be implemented in 3  layers:</a:t>
            </a:r>
            <a:endParaRPr lang="en-GB" altLang="en-US"/>
          </a:p>
          <a:p>
            <a:r>
              <a:rPr lang="en-GB" altLang="en-US"/>
              <a:t>    automated traffic system on density basis.</a:t>
            </a:r>
            <a:endParaRPr lang="en-GB" altLang="en-US"/>
          </a:p>
          <a:p>
            <a:r>
              <a:rPr lang="en-GB" altLang="en-US"/>
              <a:t>    </a:t>
            </a:r>
            <a:r>
              <a:rPr lang="en-GB" altLang="en-US">
                <a:sym typeface="+mn-ea"/>
              </a:rPr>
              <a:t>automated traffic system on density basis with barriers.</a:t>
            </a:r>
            <a:endParaRPr lang="en-GB" altLang="en-US">
              <a:sym typeface="+mn-ea"/>
            </a:endParaRPr>
          </a:p>
          <a:p>
            <a:r>
              <a:rPr lang="en-GB" altLang="en-US"/>
              <a:t>     automated traffic system containing barrier and emergency control.</a:t>
            </a:r>
            <a:endParaRPr lang="en-GB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90196" y="244303"/>
            <a:ext cx="4152467" cy="27724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13" y="167029"/>
            <a:ext cx="4449270" cy="28204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93" y="4262906"/>
            <a:ext cx="4824910" cy="23565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on the society: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 sz="2400" dirty="0" smtClean="0"/>
              <a:t>A</a:t>
            </a:r>
            <a:r>
              <a:rPr lang="en-US" sz="2400" dirty="0" smtClean="0"/>
              <a:t>.T.C implementation leads to less burning of fuel and decrease in pollution.</a:t>
            </a:r>
            <a:endParaRPr lang="en-US" sz="2400" dirty="0" smtClean="0"/>
          </a:p>
          <a:p>
            <a:r>
              <a:rPr lang="en-US" sz="2400" dirty="0" smtClean="0"/>
              <a:t>Using of barriers minimizes the accident and chaos conditions.</a:t>
            </a:r>
            <a:endParaRPr lang="en-US" sz="2400" dirty="0" smtClean="0"/>
          </a:p>
          <a:p>
            <a:r>
              <a:rPr lang="en-US" sz="2400" dirty="0" smtClean="0"/>
              <a:t>Emergency situation such as </a:t>
            </a:r>
            <a:r>
              <a:rPr lang="en-US" sz="2400" dirty="0" err="1" smtClean="0"/>
              <a:t>ambulance,vvip</a:t>
            </a:r>
            <a:r>
              <a:rPr lang="en-US" sz="2400" dirty="0" smtClean="0"/>
              <a:t> cars etc. are also consider in </a:t>
            </a:r>
            <a:r>
              <a:rPr lang="en-GB" altLang="en-US" sz="2400" dirty="0" smtClean="0"/>
              <a:t>A</a:t>
            </a:r>
            <a:r>
              <a:rPr lang="en-US" sz="2400" dirty="0" smtClean="0"/>
              <a:t>.T.C.</a:t>
            </a:r>
            <a:endParaRPr lang="en-US" sz="2400" dirty="0" smtClean="0"/>
          </a:p>
          <a:p>
            <a:r>
              <a:rPr lang="en-US" sz="2400" dirty="0" smtClean="0"/>
              <a:t>Replacement of the Human load(traffic police).</a:t>
            </a:r>
            <a:endParaRPr lang="en-US" sz="2400" dirty="0" smtClean="0"/>
          </a:p>
          <a:p>
            <a:r>
              <a:rPr lang="en-US" sz="2400" dirty="0" smtClean="0"/>
              <a:t>The time saved in traffic leads to efficient work life.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5065" y="850265"/>
            <a:ext cx="8825865" cy="5033645"/>
          </a:xfrm>
        </p:spPr>
        <p:txBody>
          <a:bodyPr/>
          <a:lstStyle/>
          <a:p>
            <a:r>
              <a:rPr lang="en-US" sz="6600" dirty="0" smtClean="0">
                <a:latin typeface="Aldhabi" panose="01000000000000000000" pitchFamily="2" charset="-78"/>
                <a:cs typeface="Aldhabi" panose="01000000000000000000" pitchFamily="2" charset="-78"/>
              </a:rPr>
              <a:t>“</a:t>
            </a:r>
            <a:r>
              <a:rPr lang="en-US" sz="4800" dirty="0" smtClean="0">
                <a:latin typeface="Aldhabi" panose="01000000000000000000" pitchFamily="2" charset="-78"/>
                <a:cs typeface="Aldhabi" panose="01000000000000000000" pitchFamily="2" charset="-78"/>
              </a:rPr>
              <a:t>THE AIM OF OUR PROJECT IS AUTOMATIC TRAFFIC SYSTEM WHICH IS THE IMPLEMENTATION OF MAKING INDIA SMART</a:t>
            </a:r>
            <a:r>
              <a:rPr lang="en-GB" altLang="en-US" sz="4800" dirty="0" smtClean="0">
                <a:latin typeface="Aldhabi" panose="01000000000000000000" pitchFamily="2" charset="-78"/>
                <a:cs typeface="Aldhabi" panose="01000000000000000000" pitchFamily="2" charset="-78"/>
              </a:rPr>
              <a:t>, i.e </a:t>
            </a:r>
            <a:r>
              <a:rPr lang="en-GB" altLang="en-US" sz="4800" b="1" dirty="0" smtClean="0">
                <a:solidFill>
                  <a:schemeClr val="tx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the ultimate aim of our Honourable prime minister SHRI. NARENDRA MODI</a:t>
            </a:r>
            <a:r>
              <a:rPr lang="en-US" sz="6600" dirty="0" smtClean="0">
                <a:latin typeface="Aldhabi" panose="01000000000000000000" pitchFamily="2" charset="-78"/>
                <a:cs typeface="Aldhabi" panose="01000000000000000000" pitchFamily="2" charset="-78"/>
              </a:rPr>
              <a:t>”</a:t>
            </a:r>
            <a:endParaRPr lang="en-US" sz="6600" dirty="0"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 noChangeAspect="1"/>
          </p:cNvSpPr>
          <p:nvPr>
            <p:ph type="pic" idx="1"/>
          </p:nvPr>
        </p:nvSpPr>
        <p:spPr/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9365" y="173355"/>
            <a:ext cx="9123680" cy="4453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2100" y="2471420"/>
            <a:ext cx="4939030" cy="3089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065" y="2677795"/>
            <a:ext cx="5031105" cy="2284095"/>
          </a:xfrm>
        </p:spPr>
        <p:txBody>
          <a:bodyPr/>
          <a:p>
            <a:r>
              <a:rPr lang="en-GB" altLang="en-US"/>
              <a:t>Your feedback will very helpful in achieving our goal.</a:t>
            </a:r>
            <a:endParaRPr lang="en-GB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 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GB" altLang="en-US" sz="9600"/>
              <a:t>THANK YOU</a:t>
            </a:r>
            <a:endParaRPr lang="en-GB" altLang="en-US" sz="9600"/>
          </a:p>
          <a:p>
            <a:r>
              <a:rPr lang="en-GB" altLang="en-US"/>
              <a:t>  KIET GROUP OF INSTITUTION ,GHAZIBAD</a:t>
            </a:r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18186"/>
            <a:ext cx="9980613" cy="1700011"/>
          </a:xfrm>
        </p:spPr>
        <p:txBody>
          <a:bodyPr/>
          <a:lstStyle/>
          <a:p>
            <a:r>
              <a:rPr lang="en-US" dirty="0" smtClean="0"/>
              <a:t>              </a:t>
            </a:r>
            <a:r>
              <a:rPr lang="en-US" sz="8800" dirty="0" smtClean="0"/>
              <a:t>  </a:t>
            </a:r>
            <a:r>
              <a:rPr lang="en-GB" altLang="en-US" sz="8800" dirty="0" smtClean="0"/>
              <a:t>ADAPTIVE</a:t>
            </a:r>
            <a:endParaRPr lang="en-GB" altLang="en-US" sz="8800" dirty="0" smtClean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2665927"/>
            <a:ext cx="8825658" cy="1493948"/>
          </a:xfrm>
        </p:spPr>
        <p:txBody>
          <a:bodyPr/>
          <a:lstStyle/>
          <a:p>
            <a:r>
              <a:rPr lang="en-US" dirty="0" smtClean="0"/>
              <a:t>                  </a:t>
            </a:r>
            <a:r>
              <a:rPr lang="en-US" sz="6600" dirty="0" smtClean="0"/>
              <a:t>TRAFFIC CONTROL</a:t>
            </a:r>
            <a:endParaRPr lang="en-US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What is </a:t>
            </a:r>
            <a:r>
              <a:rPr lang="en-GB" altLang="en-US" sz="4000" dirty="0" smtClean="0"/>
              <a:t>ADAPTIVE</a:t>
            </a:r>
            <a:r>
              <a:rPr lang="en-US" sz="4000" dirty="0" smtClean="0"/>
              <a:t> traffic control 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It is a traffic controlling process which involves all the logical thinking and condition used by a </a:t>
            </a:r>
            <a:r>
              <a:rPr lang="en-US" sz="3200" u="sng" dirty="0" smtClean="0"/>
              <a:t>TRAFFIC POLICEMAN </a:t>
            </a:r>
            <a:r>
              <a:rPr lang="en-US" sz="3200" dirty="0" smtClean="0"/>
              <a:t>i.e. </a:t>
            </a:r>
            <a:r>
              <a:rPr lang="en-US" sz="3200" b="1" dirty="0" smtClean="0"/>
              <a:t>HUMAN BRAIN.</a:t>
            </a:r>
            <a:endParaRPr lang="en-US" sz="3200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altLang="en-US"/>
              <a:t>ABSTRACT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sz="2800" dirty="0" smtClean="0">
                <a:sym typeface="+mn-ea"/>
              </a:rPr>
              <a:t>Adaptive traffic signal control system presents an intelligent  system using </a:t>
            </a:r>
            <a:r>
              <a:rPr lang="en-GB" altLang="en-US" sz="2800" dirty="0" smtClean="0">
                <a:sym typeface="+mn-ea"/>
              </a:rPr>
              <a:t>density detecting</a:t>
            </a:r>
            <a:r>
              <a:rPr lang="en-US" sz="2800" dirty="0" smtClean="0">
                <a:sym typeface="+mn-ea"/>
              </a:rPr>
              <a:t> technique with the help of specialized algorithm needed to avoid traffic congestion. In this </a:t>
            </a:r>
            <a:r>
              <a:rPr lang="en-GB" altLang="en-US" sz="2800" dirty="0" smtClean="0">
                <a:sym typeface="+mn-ea"/>
              </a:rPr>
              <a:t>density detecting </a:t>
            </a:r>
            <a:r>
              <a:rPr lang="en-US" sz="2800" dirty="0" smtClean="0">
                <a:sym typeface="+mn-ea"/>
              </a:rPr>
              <a:t>technique, the vehicles are detected, recognized and density is calibrated for controlling traffic density. This is the </a:t>
            </a:r>
            <a:r>
              <a:rPr lang="en-GB" altLang="en-US" sz="2800" dirty="0" smtClean="0">
                <a:sym typeface="+mn-ea"/>
              </a:rPr>
              <a:t>one of the </a:t>
            </a:r>
            <a:r>
              <a:rPr lang="en-US" sz="2800" dirty="0" smtClean="0">
                <a:sym typeface="+mn-ea"/>
              </a:rPr>
              <a:t>most reliable and upcoming technology in the road transit </a:t>
            </a:r>
            <a:r>
              <a:rPr lang="en-US" sz="2800" dirty="0" err="1" smtClean="0">
                <a:sym typeface="+mn-ea"/>
              </a:rPr>
              <a:t>system.</a:t>
            </a:r>
            <a:endParaRPr lang="en-US" sz="2800" dirty="0"/>
          </a:p>
          <a:p>
            <a:endParaRPr lang="en-US" alt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7693" y="463640"/>
            <a:ext cx="4847981" cy="32265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61" y="441301"/>
            <a:ext cx="4348498" cy="30780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110" y="3966692"/>
            <a:ext cx="6310648" cy="2511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Need of </a:t>
            </a:r>
            <a:r>
              <a:rPr lang="en-GB" altLang="en-US" sz="4000" dirty="0" smtClean="0"/>
              <a:t>Adaptive</a:t>
            </a:r>
            <a:r>
              <a:rPr lang="en-US" sz="4000" dirty="0" smtClean="0"/>
              <a:t> Traffic Control: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At present we use the basic fixed time controlled sequential signal system.</a:t>
            </a:r>
            <a:endParaRPr lang="en-US" sz="2400" dirty="0" smtClean="0"/>
          </a:p>
          <a:p>
            <a:r>
              <a:rPr lang="en-US" sz="2400" dirty="0" smtClean="0"/>
              <a:t>The current traffic system is inefficient due to randomness in the TRAFFIC DENSITY Pattern through out the day.</a:t>
            </a:r>
            <a:endParaRPr lang="en-US" sz="2400" dirty="0" smtClean="0"/>
          </a:p>
          <a:p>
            <a:r>
              <a:rPr lang="en-US" sz="2400" dirty="0" smtClean="0"/>
              <a:t>The flow gets choked when the traffic is not in signal’s fixed sequence.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Disadvantages of present scenario: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Time and fuel loss.</a:t>
            </a:r>
            <a:endParaRPr lang="en-US" sz="3200" dirty="0" smtClean="0"/>
          </a:p>
          <a:p>
            <a:r>
              <a:rPr lang="en-US" sz="3200" dirty="0" smtClean="0"/>
              <a:t>Easily signals are broken.</a:t>
            </a:r>
            <a:endParaRPr lang="en-US" sz="3200" dirty="0" smtClean="0"/>
          </a:p>
          <a:p>
            <a:r>
              <a:rPr lang="en-US" sz="3200" dirty="0" smtClean="0"/>
              <a:t>Chaos and traffic chocking takes place.</a:t>
            </a:r>
            <a:endParaRPr lang="en-US" sz="32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40" y="231820"/>
            <a:ext cx="5638896" cy="31682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964" y="3400023"/>
            <a:ext cx="5754181" cy="33007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4400" dirty="0" smtClean="0"/>
              <a:t>Research</a:t>
            </a:r>
            <a:r>
              <a:rPr lang="en-US" sz="4400" dirty="0" smtClean="0"/>
              <a:t>: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As far as we have searched and researched on traffic controlling what we found was that this by far one of the highly </a:t>
            </a:r>
            <a:r>
              <a:rPr lang="en-US" sz="3200" dirty="0" err="1" smtClean="0"/>
              <a:t>precised</a:t>
            </a:r>
            <a:r>
              <a:rPr lang="en-US" sz="3200" dirty="0" smtClean="0"/>
              <a:t> controlling system on the basis of its </a:t>
            </a:r>
            <a:r>
              <a:rPr lang="en-US" sz="3200" dirty="0" err="1" smtClean="0"/>
              <a:t>complexed</a:t>
            </a:r>
            <a:r>
              <a:rPr lang="en-US" sz="3200" dirty="0" smtClean="0"/>
              <a:t> algorithm and condition consider for implementations.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2632</Words>
  <Application>WPS Presentation</Application>
  <PresentationFormat>Widescreen</PresentationFormat>
  <Paragraphs>73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Wingdings 3</vt:lpstr>
      <vt:lpstr>Arial</vt:lpstr>
      <vt:lpstr>Aldhabi</vt:lpstr>
      <vt:lpstr>Century Gothic</vt:lpstr>
      <vt:lpstr>Microsoft YaHei</vt:lpstr>
      <vt:lpstr>Arial Unicode MS</vt:lpstr>
      <vt:lpstr>Calibri</vt:lpstr>
      <vt:lpstr>Ion Boardroom</vt:lpstr>
      <vt:lpstr>PowerPoint 演示文稿</vt:lpstr>
      <vt:lpstr>                ADAPTIVE</vt:lpstr>
      <vt:lpstr>What is ADAPTIVE traffic control ?</vt:lpstr>
      <vt:lpstr>ABSTRACT</vt:lpstr>
      <vt:lpstr>PowerPoint 演示文稿</vt:lpstr>
      <vt:lpstr>Need of Adaptive Traffic Control:</vt:lpstr>
      <vt:lpstr>Disadvantages of present scenario:</vt:lpstr>
      <vt:lpstr>PowerPoint 演示文稿</vt:lpstr>
      <vt:lpstr>Case Study:</vt:lpstr>
      <vt:lpstr>PowerPoint 演示文稿</vt:lpstr>
      <vt:lpstr>Pros After Implementation:</vt:lpstr>
      <vt:lpstr>PowerPoint 演示文稿</vt:lpstr>
      <vt:lpstr>PowerPoint 演示文稿</vt:lpstr>
      <vt:lpstr>Impact on the society:</vt:lpstr>
      <vt:lpstr>“THE AIM OF OUR PROJECT IS AUTOMATIC TRAFFIC SYSTEM WHICH IS THE IMPLEMENTATION OF MAKING INDIA SMART”</vt:lpstr>
      <vt:lpstr>PowerPoint 演示文稿</vt:lpstr>
      <vt:lpstr>PowerPoint 演示文稿</vt:lpstr>
      <vt:lpstr>PowerPoint 演示文稿</vt:lpstr>
      <vt:lpstr>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BRAINIAC</dc:title>
  <dc:creator>lenovo</dc:creator>
  <cp:lastModifiedBy>User</cp:lastModifiedBy>
  <cp:revision>13</cp:revision>
  <dcterms:created xsi:type="dcterms:W3CDTF">2019-02-23T16:50:00Z</dcterms:created>
  <dcterms:modified xsi:type="dcterms:W3CDTF">2019-02-24T13:59:45Z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2057-10.2.0.7635</vt:lpwstr>
  </property>
</Properties>
</file>

<file path=docProps/thumbnail.jpeg>
</file>